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63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8A73B-B988-49B8-A0C4-DAAFB07C4748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18E24-ABD0-4EB7-A742-861B36B5B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08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1/18/2018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6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44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7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0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2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9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1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9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4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1/18/2018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3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912" y="1371600"/>
            <a:ext cx="8040688" cy="411480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Proposito</a:t>
            </a:r>
            <a:r>
              <a:rPr lang="en-US" sz="2800" b="1" dirty="0">
                <a:solidFill>
                  <a:srgbClr val="FF0000"/>
                </a:solidFill>
              </a:rPr>
              <a:t> # </a:t>
            </a:r>
            <a:r>
              <a:rPr lang="en-US" sz="2800" b="1" dirty="0" smtClean="0">
                <a:solidFill>
                  <a:srgbClr val="FF0000"/>
                </a:solidFill>
              </a:rPr>
              <a:t>46: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¿</a:t>
            </a:r>
            <a:r>
              <a:rPr lang="en-US" sz="2800" dirty="0" err="1" smtClean="0"/>
              <a:t>jugaste</a:t>
            </a:r>
            <a:r>
              <a:rPr lang="en-US" sz="2800" dirty="0" smtClean="0"/>
              <a:t> </a:t>
            </a:r>
            <a:r>
              <a:rPr lang="en-US" sz="2800" dirty="0" err="1" smtClean="0"/>
              <a:t>tenis</a:t>
            </a:r>
            <a:r>
              <a:rPr lang="en-US" sz="2800" dirty="0" smtClean="0"/>
              <a:t> hoy?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70C0"/>
                </a:solidFill>
              </a:rPr>
              <a:t>L.O</a:t>
            </a:r>
            <a:r>
              <a:rPr lang="en-US" sz="2000" i="1" dirty="0">
                <a:solidFill>
                  <a:srgbClr val="0070C0"/>
                </a:solidFill>
              </a:rPr>
              <a:t>.: To review the form and use of </a:t>
            </a:r>
            <a:r>
              <a:rPr lang="en-US" sz="2000" i="1" dirty="0" err="1">
                <a:solidFill>
                  <a:srgbClr val="0070C0"/>
                </a:solidFill>
              </a:rPr>
              <a:t>preterite</a:t>
            </a:r>
            <a:r>
              <a:rPr lang="en-US" sz="2000" i="1" dirty="0">
                <a:solidFill>
                  <a:srgbClr val="0070C0"/>
                </a:solidFill>
              </a:rPr>
              <a:t> –AR verbs</a:t>
            </a:r>
            <a:endParaRPr lang="en-US" sz="18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b="1" dirty="0" err="1">
                <a:solidFill>
                  <a:srgbClr val="FF0000"/>
                </a:solidFill>
              </a:rPr>
              <a:t>Actividad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Inicial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  <a:endParaRPr lang="en-US" sz="2800" dirty="0" smtClean="0"/>
          </a:p>
          <a:p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b="1" dirty="0" smtClean="0">
                <a:solidFill>
                  <a:srgbClr val="7030A0"/>
                </a:solidFill>
              </a:rPr>
              <a:t>PRESENTE</a:t>
            </a:r>
            <a:r>
              <a:rPr lang="en-US" sz="2800" dirty="0" smtClean="0"/>
              <a:t> y </a:t>
            </a:r>
            <a:r>
              <a:rPr lang="en-US" sz="2800" b="1" dirty="0" smtClean="0">
                <a:solidFill>
                  <a:srgbClr val="0070C0"/>
                </a:solidFill>
              </a:rPr>
              <a:t>PRETERITO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Entregar</a:t>
            </a:r>
            <a:r>
              <a:rPr lang="en-US" sz="2800" dirty="0" smtClean="0"/>
              <a:t> </a:t>
            </a:r>
            <a:r>
              <a:rPr lang="en-US" sz="2800" i="1" dirty="0" smtClean="0"/>
              <a:t>(to hand-in)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Ganar</a:t>
            </a:r>
            <a:r>
              <a:rPr lang="en-US" sz="2800" dirty="0" smtClean="0"/>
              <a:t> </a:t>
            </a:r>
            <a:r>
              <a:rPr lang="en-US" sz="2800" i="1" dirty="0" smtClean="0"/>
              <a:t>(to win)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Buscar</a:t>
            </a:r>
            <a:r>
              <a:rPr lang="en-US" sz="2800" dirty="0" smtClean="0"/>
              <a:t> </a:t>
            </a:r>
            <a:r>
              <a:rPr lang="en-US" sz="2800" i="1" dirty="0" smtClean="0"/>
              <a:t>(to search)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Rentar</a:t>
            </a:r>
            <a:r>
              <a:rPr lang="en-US" sz="2800" dirty="0" smtClean="0"/>
              <a:t> </a:t>
            </a:r>
            <a:r>
              <a:rPr lang="en-US" sz="2800" i="1" dirty="0" smtClean="0"/>
              <a:t>(to rent)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Almorzar</a:t>
            </a:r>
            <a:r>
              <a:rPr lang="en-US" sz="2800" dirty="0" smtClean="0"/>
              <a:t> </a:t>
            </a:r>
            <a:r>
              <a:rPr lang="en-US" sz="2800" i="1" dirty="0" smtClean="0"/>
              <a:t>(to have lunch)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Pasar</a:t>
            </a:r>
            <a:r>
              <a:rPr lang="en-US" sz="2800" dirty="0" smtClean="0"/>
              <a:t> </a:t>
            </a:r>
            <a:r>
              <a:rPr lang="en-US" sz="2800" i="1" dirty="0" smtClean="0"/>
              <a:t>(to spend time)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14400" y="-152400"/>
            <a:ext cx="82296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333399"/>
                </a:solidFill>
              </a:rPr>
              <a:t>Me llamo _________ Clase 801</a:t>
            </a:r>
            <a:br>
              <a:rPr lang="en-US" sz="3600" kern="0" dirty="0" smtClean="0">
                <a:solidFill>
                  <a:srgbClr val="333399"/>
                </a:solidFill>
              </a:rPr>
            </a:br>
            <a:r>
              <a:rPr lang="en-US" sz="3600" kern="0" dirty="0" smtClean="0">
                <a:solidFill>
                  <a:srgbClr val="333399"/>
                </a:solidFill>
              </a:rPr>
              <a:t>La fecha es el 18 de enero del 2018</a:t>
            </a:r>
            <a:endParaRPr lang="en-US" sz="3600" kern="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914400"/>
            <a:ext cx="7793037" cy="1462087"/>
          </a:xfrm>
        </p:spPr>
        <p:txBody>
          <a:bodyPr/>
          <a:lstStyle/>
          <a:p>
            <a:r>
              <a:rPr lang="en-US" dirty="0" smtClean="0"/>
              <a:t>			   -AR</a:t>
            </a:r>
            <a:br>
              <a:rPr lang="en-US" dirty="0" smtClean="0"/>
            </a:br>
            <a:r>
              <a:rPr lang="en-US" dirty="0" smtClean="0"/>
              <a:t>	  </a:t>
            </a:r>
            <a:r>
              <a:rPr lang="en-US" dirty="0" err="1" smtClean="0">
                <a:solidFill>
                  <a:srgbClr val="00B050"/>
                </a:solidFill>
              </a:rPr>
              <a:t>Presente</a:t>
            </a:r>
            <a:r>
              <a:rPr lang="en-US" dirty="0" smtClean="0"/>
              <a:t>		</a:t>
            </a:r>
            <a:r>
              <a:rPr lang="en-US" dirty="0" err="1" smtClean="0">
                <a:solidFill>
                  <a:srgbClr val="00B0F0"/>
                </a:solidFill>
              </a:rPr>
              <a:t>Preterito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0" y="2362200"/>
            <a:ext cx="2209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kern="0" dirty="0" err="1" smtClean="0"/>
              <a:t>Yo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 smtClean="0"/>
              <a:t>Tú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 smtClean="0"/>
              <a:t>Él</a:t>
            </a:r>
            <a:r>
              <a:rPr lang="en-US" kern="0" dirty="0" smtClean="0"/>
              <a:t> </a:t>
            </a:r>
            <a:r>
              <a:rPr lang="en-US" kern="0" dirty="0" err="1" smtClean="0"/>
              <a:t>ella</a:t>
            </a:r>
            <a:r>
              <a:rPr lang="en-US" kern="0" dirty="0" smtClean="0"/>
              <a:t> </a:t>
            </a:r>
            <a:r>
              <a:rPr lang="en-US" kern="0" dirty="0" err="1" smtClean="0"/>
              <a:t>ud</a:t>
            </a:r>
            <a:r>
              <a:rPr lang="en-US" kern="0" dirty="0" smtClean="0"/>
              <a:t>.</a:t>
            </a:r>
          </a:p>
          <a:p>
            <a:pPr marL="0" indent="0" algn="ctr">
              <a:buNone/>
            </a:pPr>
            <a:r>
              <a:rPr lang="en-US" kern="0" dirty="0" err="1" smtClean="0"/>
              <a:t>Nosotros</a:t>
            </a:r>
            <a:endParaRPr lang="en-US" kern="0" dirty="0" smtClean="0"/>
          </a:p>
          <a:p>
            <a:pPr marL="0" indent="0" algn="ctr">
              <a:buNone/>
            </a:pPr>
            <a:r>
              <a:rPr lang="en-US" kern="0" dirty="0" err="1"/>
              <a:t>e</a:t>
            </a:r>
            <a:r>
              <a:rPr lang="en-US" kern="0" dirty="0" err="1" smtClean="0"/>
              <a:t>llos</a:t>
            </a:r>
            <a:r>
              <a:rPr lang="en-US" kern="0" dirty="0" smtClean="0"/>
              <a:t> </a:t>
            </a:r>
            <a:r>
              <a:rPr lang="en-US" kern="0" dirty="0" err="1" smtClean="0"/>
              <a:t>ellas</a:t>
            </a:r>
            <a:r>
              <a:rPr lang="en-US" kern="0" dirty="0" smtClean="0"/>
              <a:t> </a:t>
            </a:r>
            <a:r>
              <a:rPr lang="en-US" kern="0" dirty="0" err="1" smtClean="0"/>
              <a:t>uds</a:t>
            </a:r>
            <a:r>
              <a:rPr lang="en-US" kern="0" dirty="0" smtClean="0"/>
              <a:t>. </a:t>
            </a:r>
            <a:endParaRPr lang="en-US" kern="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105400" y="1752600"/>
            <a:ext cx="0" cy="411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1752600"/>
            <a:ext cx="0" cy="411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52400" y="29718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28600" y="35052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52400" y="41148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52400" y="4800600"/>
            <a:ext cx="8153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" y="5761687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****</a:t>
            </a:r>
            <a:r>
              <a:rPr lang="en-US" sz="3200" b="1" dirty="0" smtClean="0">
                <a:solidFill>
                  <a:srgbClr val="FF0000"/>
                </a:solidFill>
              </a:rPr>
              <a:t>without the accent on the SINGLE LETTER ENDINGS it’s totally wrong!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****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820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3"/>
            <a:ext cx="8105775" cy="1462087"/>
          </a:xfrm>
        </p:spPr>
        <p:txBody>
          <a:bodyPr/>
          <a:lstStyle/>
          <a:p>
            <a:r>
              <a:rPr lang="en-US" dirty="0" smtClean="0"/>
              <a:t>Irregular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6000" dirty="0" smtClean="0"/>
              <a:t>YO</a:t>
            </a:r>
            <a:r>
              <a:rPr lang="en-US" dirty="0" smtClean="0"/>
              <a:t>	*****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3240087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erb ends in </a:t>
            </a:r>
            <a:r>
              <a:rPr lang="en-US" sz="4400" dirty="0" smtClean="0">
                <a:solidFill>
                  <a:srgbClr val="00B050"/>
                </a:solidFill>
              </a:rPr>
              <a:t>–car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qu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verb ends in </a:t>
            </a:r>
            <a:r>
              <a:rPr lang="en-US" sz="4000" dirty="0" smtClean="0">
                <a:solidFill>
                  <a:srgbClr val="0070C0"/>
                </a:solidFill>
              </a:rPr>
              <a:t>–gar 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gu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sz="4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v</a:t>
            </a:r>
            <a:r>
              <a:rPr lang="en-US" dirty="0" smtClean="0"/>
              <a:t>erb ends in </a:t>
            </a:r>
            <a:r>
              <a:rPr lang="en-US" sz="4000" dirty="0" smtClean="0">
                <a:solidFill>
                  <a:srgbClr val="FF0000"/>
                </a:solidFill>
              </a:rPr>
              <a:t>–</a:t>
            </a:r>
            <a:r>
              <a:rPr lang="en-US" sz="4000" dirty="0" err="1" smtClean="0">
                <a:solidFill>
                  <a:srgbClr val="FF0000"/>
                </a:solidFill>
              </a:rPr>
              <a:t>zar</a:t>
            </a:r>
            <a:r>
              <a:rPr lang="en-US" sz="4000" dirty="0" smtClean="0">
                <a:solidFill>
                  <a:srgbClr val="FF0000"/>
                </a:solidFill>
              </a:rPr>
              <a:t>    </a:t>
            </a:r>
            <a:r>
              <a:rPr lang="en-US" dirty="0" smtClean="0">
                <a:sym typeface="Wingdings" panose="05000000000000000000" pitchFamily="2" charset="2"/>
              </a:rPr>
              <a:t>	</a:t>
            </a:r>
            <a:r>
              <a:rPr lang="en-US" sz="4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--</a:t>
            </a:r>
            <a:r>
              <a:rPr lang="en-US" sz="4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</a:t>
            </a:r>
            <a:r>
              <a:rPr lang="en-US" sz="4400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é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486400" y="300037"/>
            <a:ext cx="685800" cy="5334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57600" y="300037"/>
            <a:ext cx="914400" cy="357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657600" y="1357312"/>
            <a:ext cx="990600" cy="3190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86400" y="1357312"/>
            <a:ext cx="685800" cy="3190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982778">
            <a:off x="3048000" y="823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1"/>
                </a:solidFill>
              </a:rPr>
              <a:t>ONLY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28156">
            <a:off x="4484895" y="20087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ONLY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28156">
            <a:off x="5421105" y="95442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ONLY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604451">
            <a:off x="4294550" y="144547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ONLY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" y="5761687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****other pronouns follow the regular </a:t>
            </a:r>
            <a:r>
              <a:rPr lang="en-US" sz="3200" b="1" dirty="0" err="1" smtClean="0">
                <a:solidFill>
                  <a:srgbClr val="002060"/>
                </a:solidFill>
              </a:rPr>
              <a:t>preterite</a:t>
            </a:r>
            <a:r>
              <a:rPr lang="en-US" sz="3200" b="1" dirty="0" smtClean="0">
                <a:solidFill>
                  <a:srgbClr val="002060"/>
                </a:solidFill>
              </a:rPr>
              <a:t> –</a:t>
            </a:r>
            <a:r>
              <a:rPr lang="en-US" sz="3200" b="1" dirty="0" err="1" smtClean="0">
                <a:solidFill>
                  <a:srgbClr val="002060"/>
                </a:solidFill>
              </a:rPr>
              <a:t>ar</a:t>
            </a:r>
            <a:r>
              <a:rPr lang="en-US" sz="3200" b="1" dirty="0" smtClean="0">
                <a:solidFill>
                  <a:srgbClr val="002060"/>
                </a:solidFill>
              </a:rPr>
              <a:t> endings****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1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395789"/>
              </p:ext>
            </p:extLst>
          </p:nvPr>
        </p:nvGraphicFramePr>
        <p:xfrm>
          <a:off x="-1" y="82137"/>
          <a:ext cx="9144001" cy="60995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64774"/>
                <a:gridCol w="2418736"/>
                <a:gridCol w="2418736"/>
                <a:gridCol w="2241755"/>
              </a:tblGrid>
              <a:tr h="6405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Entre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ganar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Bus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001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105014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05847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0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897311"/>
              </p:ext>
            </p:extLst>
          </p:nvPr>
        </p:nvGraphicFramePr>
        <p:xfrm>
          <a:off x="-1" y="82137"/>
          <a:ext cx="9144001" cy="60995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64774"/>
                <a:gridCol w="2418736"/>
                <a:gridCol w="2418736"/>
                <a:gridCol w="2241755"/>
              </a:tblGrid>
              <a:tr h="6405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Rentar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Almor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Pasar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0011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105014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05847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12251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09800" y="2856637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_tradnl" sz="3200" b="1" dirty="0">
              <a:solidFill>
                <a:srgbClr val="7030A0"/>
              </a:solidFill>
            </a:endParaRPr>
          </a:p>
          <a:p>
            <a:pPr algn="ctr"/>
            <a:endParaRPr lang="es-ES_tradnl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5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62484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4"/>
            </a:pPr>
            <a:r>
              <a:rPr lang="en-US" sz="2600" dirty="0" smtClean="0"/>
              <a:t>Complete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Anita tom_______ el sol.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Jose Luis </a:t>
            </a:r>
            <a:r>
              <a:rPr lang="en-US" sz="2600" dirty="0" err="1" smtClean="0"/>
              <a:t>nad</a:t>
            </a:r>
            <a:r>
              <a:rPr lang="en-US" sz="2600" dirty="0" smtClean="0"/>
              <a:t>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</a:t>
            </a:r>
            <a:r>
              <a:rPr lang="en-US" sz="2600" dirty="0" err="1" smtClean="0"/>
              <a:t>esqui</a:t>
            </a:r>
            <a:r>
              <a:rPr lang="en-US" sz="2600" dirty="0" smtClean="0"/>
              <a:t>________ </a:t>
            </a:r>
            <a:r>
              <a:rPr lang="en-US" sz="2600" dirty="0" err="1" smtClean="0"/>
              <a:t>en</a:t>
            </a:r>
            <a:r>
              <a:rPr lang="en-US" sz="2600" dirty="0" smtClean="0"/>
              <a:t> el </a:t>
            </a:r>
            <a:r>
              <a:rPr lang="en-US" sz="2600" dirty="0" err="1" smtClean="0"/>
              <a:t>agua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Maripaz</a:t>
            </a:r>
            <a:r>
              <a:rPr lang="en-US" sz="2600" dirty="0" smtClean="0"/>
              <a:t> y </a:t>
            </a:r>
            <a:r>
              <a:rPr lang="en-US" sz="2600" dirty="0" err="1" smtClean="0"/>
              <a:t>Nando</a:t>
            </a:r>
            <a:r>
              <a:rPr lang="en-US" sz="2600" dirty="0" smtClean="0"/>
              <a:t> </a:t>
            </a:r>
            <a:r>
              <a:rPr lang="en-US" sz="2600" dirty="0" err="1" smtClean="0"/>
              <a:t>buce</a:t>
            </a:r>
            <a:r>
              <a:rPr lang="en-US" sz="2600" dirty="0" smtClean="0"/>
              <a:t>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Y </a:t>
            </a:r>
            <a:r>
              <a:rPr lang="en-US" sz="2600" dirty="0" err="1" smtClean="0"/>
              <a:t>luego</a:t>
            </a:r>
            <a:r>
              <a:rPr lang="en-US" sz="2600" dirty="0" smtClean="0"/>
              <a:t> </a:t>
            </a:r>
            <a:r>
              <a:rPr lang="en-US" sz="2600" dirty="0" err="1" smtClean="0"/>
              <a:t>todos</a:t>
            </a:r>
            <a:r>
              <a:rPr lang="en-US" sz="2600" dirty="0" smtClean="0"/>
              <a:t> </a:t>
            </a:r>
            <a:r>
              <a:rPr lang="en-US" sz="2600" dirty="0" err="1" smtClean="0"/>
              <a:t>nosotros</a:t>
            </a:r>
            <a:r>
              <a:rPr lang="en-US" sz="2600" dirty="0" smtClean="0"/>
              <a:t> tom________ un </a:t>
            </a:r>
            <a:r>
              <a:rPr lang="en-US" sz="2600" dirty="0" err="1" smtClean="0"/>
              <a:t>refresco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un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tom________ </a:t>
            </a:r>
            <a:r>
              <a:rPr lang="en-US" sz="2600" dirty="0" err="1" smtClean="0"/>
              <a:t>una</a:t>
            </a:r>
            <a:r>
              <a:rPr lang="en-US" sz="2600" dirty="0" smtClean="0"/>
              <a:t> </a:t>
            </a:r>
            <a:r>
              <a:rPr lang="en-US" sz="2600" dirty="0" err="1" smtClean="0"/>
              <a:t>limonada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Anita tom________ un </a:t>
            </a:r>
            <a:r>
              <a:rPr lang="en-US" sz="2600" dirty="0" err="1" smtClean="0"/>
              <a:t>helado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¿Y </a:t>
            </a:r>
            <a:r>
              <a:rPr lang="en-US" sz="2600" dirty="0" err="1" smtClean="0"/>
              <a:t>quién</a:t>
            </a:r>
            <a:r>
              <a:rPr lang="en-US" sz="2600" dirty="0" smtClean="0"/>
              <a:t> </a:t>
            </a:r>
            <a:r>
              <a:rPr lang="en-US" sz="2600" dirty="0" err="1" smtClean="0"/>
              <a:t>pag</a:t>
            </a:r>
            <a:r>
              <a:rPr lang="en-US" sz="2600" dirty="0" smtClean="0"/>
              <a:t>_________? Anita </a:t>
            </a:r>
            <a:r>
              <a:rPr lang="en-US" sz="2600" dirty="0" err="1" smtClean="0"/>
              <a:t>pag</a:t>
            </a:r>
            <a:r>
              <a:rPr lang="en-US" sz="2600" dirty="0" smtClean="0"/>
              <a:t>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Y </a:t>
            </a:r>
            <a:r>
              <a:rPr lang="en-US" sz="2600" dirty="0" err="1" smtClean="0"/>
              <a:t>tú</a:t>
            </a:r>
            <a:r>
              <a:rPr lang="en-US" sz="2600" dirty="0" smtClean="0"/>
              <a:t>, ¿pas________ el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la playa con </a:t>
            </a:r>
            <a:r>
              <a:rPr lang="en-US" sz="2600" dirty="0" err="1" smtClean="0"/>
              <a:t>tus</a:t>
            </a:r>
            <a:r>
              <a:rPr lang="en-US" sz="2600" dirty="0" smtClean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¿no? ¿</a:t>
            </a:r>
            <a:r>
              <a:rPr lang="en-US" sz="2600" dirty="0" err="1" smtClean="0"/>
              <a:t>Ustedes</a:t>
            </a:r>
            <a:r>
              <a:rPr lang="en-US" sz="2600" dirty="0" smtClean="0"/>
              <a:t> no pas_______ el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la playa? ¡Que </a:t>
            </a:r>
            <a:r>
              <a:rPr lang="en-US" sz="2600" dirty="0" err="1" smtClean="0"/>
              <a:t>pena</a:t>
            </a:r>
            <a:r>
              <a:rPr lang="en-US" sz="2600" dirty="0" smtClean="0"/>
              <a:t>!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114800"/>
          </a:xfrm>
          <a:solidFill>
            <a:schemeClr val="accent3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sz="3100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/>
              <a:t> </a:t>
            </a:r>
            <a:r>
              <a:rPr lang="en-US" sz="3100" dirty="0" err="1" smtClean="0"/>
              <a:t>Yo</a:t>
            </a:r>
            <a:r>
              <a:rPr lang="en-US" sz="3100" dirty="0" smtClean="0"/>
              <a:t> _________ la </a:t>
            </a:r>
            <a:r>
              <a:rPr lang="en-US" sz="3100" dirty="0" err="1" smtClean="0"/>
              <a:t>guitarra</a:t>
            </a:r>
            <a:r>
              <a:rPr lang="en-US" sz="3100" dirty="0" smtClean="0"/>
              <a:t> y  </a:t>
            </a:r>
            <a:r>
              <a:rPr lang="en-US" sz="3100" dirty="0" err="1" smtClean="0"/>
              <a:t>él</a:t>
            </a:r>
            <a:r>
              <a:rPr lang="en-US" sz="3100" dirty="0" smtClean="0"/>
              <a:t> la 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jugar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__________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_________ a la </a:t>
            </a:r>
            <a:r>
              <a:rPr lang="en-US" sz="3100" dirty="0" err="1" smtClean="0"/>
              <a:t>misma</a:t>
            </a:r>
            <a:r>
              <a:rPr lang="en-US" sz="3100" dirty="0" smtClean="0"/>
              <a:t> hora.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un </a:t>
            </a:r>
            <a:r>
              <a:rPr lang="en-US" sz="3100" dirty="0" err="1" smtClean="0"/>
              <a:t>tanto</a:t>
            </a:r>
            <a:r>
              <a:rPr lang="en-US" sz="3100" dirty="0" smtClean="0"/>
              <a:t>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______ </a:t>
            </a:r>
            <a:r>
              <a:rPr lang="en-US" sz="3100" dirty="0" err="1" smtClean="0"/>
              <a:t>otro</a:t>
            </a:r>
            <a:r>
              <a:rPr lang="en-US" sz="3100" dirty="0" smtClean="0"/>
              <a:t>. (</a:t>
            </a:r>
            <a:r>
              <a:rPr lang="en-US" sz="3100" i="1" dirty="0" err="1" smtClean="0"/>
              <a:t>marcar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 y </a:t>
            </a:r>
            <a:r>
              <a:rPr lang="en-US" sz="3100" dirty="0" err="1" smtClean="0"/>
              <a:t>ella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también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pagar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 a las </a:t>
            </a:r>
            <a:r>
              <a:rPr lang="en-US" sz="3100" dirty="0" err="1" smtClean="0"/>
              <a:t>ocho</a:t>
            </a:r>
            <a:r>
              <a:rPr lang="en-US" sz="3100" dirty="0" smtClean="0"/>
              <a:t>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________ a las </a:t>
            </a:r>
            <a:r>
              <a:rPr lang="en-US" sz="3100" dirty="0" err="1" smtClean="0"/>
              <a:t>nueve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empezar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mesa </a:t>
            </a:r>
            <a:r>
              <a:rPr lang="en-US" sz="3100" dirty="0" err="1" smtClean="0"/>
              <a:t>libre</a:t>
            </a:r>
            <a:r>
              <a:rPr lang="en-US" sz="3100" dirty="0" smtClean="0"/>
              <a:t> y </a:t>
            </a:r>
            <a:r>
              <a:rPr lang="en-US" sz="3100" dirty="0" err="1" smtClean="0"/>
              <a:t>él</a:t>
            </a:r>
            <a:r>
              <a:rPr lang="en-US" sz="3100" dirty="0" smtClean="0"/>
              <a:t> 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mesa </a:t>
            </a:r>
            <a:r>
              <a:rPr lang="en-US" sz="3100" dirty="0" err="1" smtClean="0"/>
              <a:t>libre</a:t>
            </a:r>
            <a:r>
              <a:rPr lang="en-US" sz="3100" dirty="0" smtClean="0"/>
              <a:t>.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4571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2</a:t>
            </a:r>
            <a:r>
              <a:rPr lang="en-US" dirty="0"/>
              <a:t> p. 239 (1-7)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239 (1-6)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7.10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19200" y="30480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9967</TotalTime>
  <Words>356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PowerPoint Presentation</vt:lpstr>
      <vt:lpstr>      -AR    Presente  Preterito</vt:lpstr>
      <vt:lpstr>Irregular     YO *****</vt:lpstr>
      <vt:lpstr>PowerPoint Presentation</vt:lpstr>
      <vt:lpstr>PowerPoint Presentation</vt:lpstr>
      <vt:lpstr>Repaso de la Tarea 45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16</cp:revision>
  <cp:lastPrinted>2015-12-16T23:59:29Z</cp:lastPrinted>
  <dcterms:created xsi:type="dcterms:W3CDTF">2015-12-16T23:58:34Z</dcterms:created>
  <dcterms:modified xsi:type="dcterms:W3CDTF">2018-01-18T14:58:40Z</dcterms:modified>
</cp:coreProperties>
</file>